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</p:sldIdLst>
  <p:sldSz cy="6858000" cx="12192000"/>
  <p:notesSz cx="6858000" cy="9144000"/>
  <p:embeddedFontLst>
    <p:embeddedFont>
      <p:font typeface="Nunito Sans Black"/>
      <p:bold r:id="rId81"/>
      <p:boldItalic r:id="rId82"/>
    </p:embeddedFont>
    <p:embeddedFont>
      <p:font typeface="Nunito Sans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7" roundtripDataSignature="AMtx7mjTOjhNuNzozcdH0zyH/eHy6CVu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NunitoSans-bold.fntdata"/><Relationship Id="rId83" Type="http://schemas.openxmlformats.org/officeDocument/2006/relationships/font" Target="fonts/NunitoSans-regular.fntdata"/><Relationship Id="rId42" Type="http://schemas.openxmlformats.org/officeDocument/2006/relationships/slide" Target="slides/slide38.xml"/><Relationship Id="rId86" Type="http://schemas.openxmlformats.org/officeDocument/2006/relationships/font" Target="fonts/NunitoSans-boldItalic.fntdata"/><Relationship Id="rId41" Type="http://schemas.openxmlformats.org/officeDocument/2006/relationships/slide" Target="slides/slide37.xml"/><Relationship Id="rId85" Type="http://schemas.openxmlformats.org/officeDocument/2006/relationships/font" Target="fonts/NunitoSans-italic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87" Type="http://customschemas.google.com/relationships/presentationmetadata" Target="meta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font" Target="fonts/NunitoSansBlack-boldItalic.fntdata"/><Relationship Id="rId81" Type="http://schemas.openxmlformats.org/officeDocument/2006/relationships/font" Target="fonts/NunitoSansBlack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085587c9d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2085587c9d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22085587c9d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085587c9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2085587c9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2085587c9d_2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085587c9d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2085587c9d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2085587c9d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085587c9d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2085587c9d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22085587c9d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085587c9d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2085587c9d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22085587c9d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085587c9d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2085587c9d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2085587c9d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085587c9d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2085587c9d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2085587c9d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085587c9d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2085587c9d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2085587c9d_2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085587c9d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2085587c9d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2085587c9d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085587c9d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2085587c9d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22085587c9d_2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085587c9d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2085587c9d_2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22085587c9d_2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2085587c9d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2085587c9d_2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22085587c9d_2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085587c9d_2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2085587c9d_2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22085587c9d_2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2085587c9d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2085587c9d_2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22085587c9d_2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2085587c9d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22085587c9d_2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22085587c9d_2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2085587c9d_2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22085587c9d_2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22085587c9d_2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2085587c9d_2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22085587c9d_2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22085587c9d_2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2085587c9d_2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22085587c9d_2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22085587c9d_2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208ae5285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2208ae5285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2208ae5285d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208ae5285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2208ae5285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g2208ae5285d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0dd3456edf_1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0dd3456edf_1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0dd3456edf_1_3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08ae5285d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2208ae5285d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2208ae5285d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208ae5285d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208ae5285d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2208ae5285d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208ae5285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2208ae5285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g2208ae5285d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08ae5285d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2208ae5285d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2208ae5285d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08ae5285d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2208ae5285d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g2208ae5285d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241c1e981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2241c1e981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g2241c1e981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208ae5285d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208ae5285d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g2208ae5285d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208ae5285d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2208ae5285d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g2208ae5285d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241c1e981b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2241c1e981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" name="Google Shape;738;g2241c1e981b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241c1e981b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2241c1e981b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3" name="Google Shape;753;g2241c1e981b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dd3456edf_1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0dd3456edf_1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20dd3456edf_1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208ae5285d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2208ae5285d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2208ae5285d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241c1e981b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2241c1e981b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4" name="Google Shape;784;g2241c1e981b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208ae5285d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2208ae5285d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" name="Google Shape;799;g2208ae5285d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241c1e981b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2241c1e981b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4" name="Google Shape;814;g2241c1e981b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208ae5285d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2208ae5285d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0" name="Google Shape;830;g2208ae5285d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241c1e981b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2241c1e981b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5" name="Google Shape;845;g2241c1e981b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208ae5285d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2208ae5285d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2208ae5285d_0_2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208ae5285d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208ae5285d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5" name="Google Shape;875;g2208ae5285d_0_4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208ae5285d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2208ae5285d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2" name="Google Shape;902;g2208ae5285d_0_4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208ae5285d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g2208ae5285d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7" name="Google Shape;917;g2208ae5285d_0_2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085587c9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2085587c9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2085587c9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208ae5285d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g2208ae5285d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4" name="Google Shape;944;g2208ae5285d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208ae5285d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2208ae5285d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9" name="Google Shape;959;g2208ae5285d_0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208ae5285d_0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2208ae5285d_0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g2208ae5285d_0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208ae5285d_0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2208ae5285d_0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1" name="Google Shape;1001;g2208ae5285d_0_3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208ae5285d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g2208ae5285d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6" name="Google Shape;1016;g2208ae5285d_0_3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208ae5285d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2208ae5285d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g2208ae5285d_0_3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208ae5285d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2208ae5285d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6" name="Google Shape;1046;g2208ae5285d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208ae5285d_0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g2208ae5285d_0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g2208ae5285d_0_4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208ae5285d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2208ae5285d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8" name="Google Shape;1088;g2208ae5285d_0_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208ae5285d_0_4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g2208ae5285d_0_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3" name="Google Shape;1103;g2208ae5285d_0_4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085587c9d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2085587c9d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22085587c9d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208ae5285d_0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g2208ae5285d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8" name="Google Shape;1118;g2208ae5285d_0_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208ae5285d_0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g2208ae5285d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3" name="Google Shape;1133;g2208ae5285d_0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208ae5285d_0_5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g2208ae5285d_0_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8" name="Google Shape;1148;g2208ae5285d_0_5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208ae5285d_0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2208ae5285d_0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3" name="Google Shape;1163;g2208ae5285d_0_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208ae5285d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2208ae5285d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8" name="Google Shape;1178;g2208ae5285d_0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208ae5285d_0_5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g2208ae5285d_0_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3" name="Google Shape;1193;g2208ae5285d_0_5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208ae5285d_0_5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7" name="Google Shape;1207;g2208ae5285d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8" name="Google Shape;1208;g2208ae5285d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208ae5285d_0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g2208ae5285d_0_6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5" name="Google Shape;1235;g2208ae5285d_0_6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208ae5285d_0_6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g2208ae5285d_0_6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0" name="Google Shape;1250;g2208ae5285d_0_6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08ae5285d_0_6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g2208ae5285d_0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8" name="Google Shape;1268;g2208ae5285d_0_6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085587c9d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2085587c9d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22085587c9d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208ae5285d_0_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g2208ae5285d_0_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4" name="Google Shape;1284;g2208ae5285d_0_6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208ae5285d_0_6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g2208ae5285d_0_6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0" name="Google Shape;1300;g2208ae5285d_0_6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208ae5285d_0_6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g2208ae5285d_0_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6" name="Google Shape;1316;g2208ae5285d_0_6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208ae5285d_0_7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0" name="Google Shape;1330;g2208ae5285d_0_7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1" name="Google Shape;1331;g2208ae5285d_0_7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208ae5285d_0_7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7" name="Google Shape;1347;g2208ae5285d_0_7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8" name="Google Shape;1348;g2208ae5285d_0_7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208ae5285d_0_7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4" name="Google Shape;1374;g2208ae5285d_0_7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5" name="Google Shape;1375;g2208ae5285d_0_7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9" name="Google Shape;138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0" name="Google Shape;139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085587c9d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2085587c9d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2085587c9d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085587c9d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2085587c9d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2085587c9d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>
  <p:cSld name="Título vertical y tex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hyperlink" Target="https://www.npmjs.com/" TargetMode="External"/><Relationship Id="rId8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3.png"/><Relationship Id="rId8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hyperlink" Target="https://nodejs.org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0" Type="http://schemas.openxmlformats.org/officeDocument/2006/relationships/image" Target="../media/image60.png"/><Relationship Id="rId9" Type="http://schemas.openxmlformats.org/officeDocument/2006/relationships/image" Target="../media/image62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61.png"/><Relationship Id="rId8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63.png"/><Relationship Id="rId8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65.png"/><Relationship Id="rId8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9" Type="http://schemas.openxmlformats.org/officeDocument/2006/relationships/image" Target="../media/image6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3.png"/><Relationship Id="rId8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b="7533" l="7812" r="7809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9039" y="647754"/>
            <a:ext cx="3753920" cy="17987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158676" y="2392672"/>
            <a:ext cx="787464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s-CO" sz="70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Bootcamp</a:t>
            </a:r>
            <a:endParaRPr b="1" i="0" sz="7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185075" y="3581822"/>
            <a:ext cx="78746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Desarrollo Web FullStack</a:t>
            </a:r>
            <a:endParaRPr b="0" i="0" sz="4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97" name="Google Shape;97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"/>
          <p:cNvSpPr/>
          <p:nvPr/>
        </p:nvSpPr>
        <p:spPr>
          <a:xfrm>
            <a:off x="4545325" y="4447775"/>
            <a:ext cx="332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Básico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Ing. Juan Pablo Garzón Ruiz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s-CO" sz="1800">
                <a:solidFill>
                  <a:srgbClr val="D2A6FF"/>
                </a:solidFill>
              </a:rPr>
              <a:t>6</a:t>
            </a: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 Agosto 2024</a:t>
            </a:r>
            <a:endParaRPr b="0" i="0" sz="1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22085587c9d_0_108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2085587c9d_0_10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g22085587c9d_0_10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261" name="Google Shape;261;g22085587c9d_0_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g22085587c9d_0_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" name="Google Shape;263;g22085587c9d_0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2085587c9d_0_108"/>
          <p:cNvSpPr txBox="1"/>
          <p:nvPr/>
        </p:nvSpPr>
        <p:spPr>
          <a:xfrm>
            <a:off x="292950" y="1340925"/>
            <a:ext cx="577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NodeJS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(</a:t>
            </a: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Ejecutar JS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2085587c9d_0_108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2085587c9d_0_108"/>
          <p:cNvSpPr txBox="1"/>
          <p:nvPr/>
        </p:nvSpPr>
        <p:spPr>
          <a:xfrm>
            <a:off x="445350" y="2618252"/>
            <a:ext cx="50505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Ejecutar el JS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22085587c9d_0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713" y="3755203"/>
            <a:ext cx="5075470" cy="13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g22085587c9d_2_65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274" name="Google Shape;274;g22085587c9d_2_65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g22085587c9d_2_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" name="Google Shape;276;g22085587c9d_2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0554" y="1970769"/>
            <a:ext cx="7510888" cy="291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2085587c9d_2_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2280" y="324169"/>
            <a:ext cx="3007440" cy="144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2085587c9d_2_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g22085587c9d_2_6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280" name="Google Shape;280;g22085587c9d_2_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22085587c9d_2_6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g22085587c9d_0_124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288" name="Google Shape;288;g22085587c9d_0_124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g22085587c9d_0_1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" name="Google Shape;290;g22085587c9d_0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2085587c9d_0_124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2085587c9d_0_124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2085587c9d_0_124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2085587c9d_0_124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2085587c9d_0_124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2085587c9d_0_124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2085587c9d_0_124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2085587c9d_0_124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Matriz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2085587c9d_0_124"/>
          <p:cNvSpPr txBox="1"/>
          <p:nvPr/>
        </p:nvSpPr>
        <p:spPr>
          <a:xfrm>
            <a:off x="4828420" y="3687327"/>
            <a:ext cx="3795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NPM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g22085587c9d_0_124"/>
          <p:cNvCxnSpPr>
            <a:stCxn id="292" idx="4"/>
            <a:endCxn id="293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1" name="Google Shape;301;g22085587c9d_0_124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302" name="Google Shape;302;g22085587c9d_0_1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g22085587c9d_0_1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22085587c9d_0_154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2085587c9d_0_15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1" name="Google Shape;311;g22085587c9d_0_154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312" name="Google Shape;312;g22085587c9d_0_1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g22085587c9d_0_1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4" name="Google Shape;314;g22085587c9d_0_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2085587c9d_0_154"/>
          <p:cNvSpPr txBox="1"/>
          <p:nvPr/>
        </p:nvSpPr>
        <p:spPr>
          <a:xfrm>
            <a:off x="597743" y="1340930"/>
            <a:ext cx="213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Matriz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2085587c9d_0_154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2085587c9d_0_154"/>
          <p:cNvSpPr txBox="1"/>
          <p:nvPr/>
        </p:nvSpPr>
        <p:spPr>
          <a:xfrm>
            <a:off x="597750" y="2161052"/>
            <a:ext cx="5050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 5 (Backend con Nodejs)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Introducción a línea de comandos.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Ejecución de Scripts con NodeJS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Instalación de librerías y paquetes con NPM.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Creación de API con Expressjs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Conexión a Bases de Datos con Express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Lectura y guardado de información con Express y Bases de Datos.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Laboratorio 5</a:t>
            </a: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g22085587c9d_0_167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324" name="Google Shape;324;g22085587c9d_0_167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g22085587c9d_0_1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g22085587c9d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2085587c9d_0_167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2085587c9d_0_167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2085587c9d_0_167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2085587c9d_0_167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2085587c9d_0_167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2085587c9d_0_167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2085587c9d_0_167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2085587c9d_0_167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Matriz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2085587c9d_0_167"/>
          <p:cNvSpPr txBox="1"/>
          <p:nvPr/>
        </p:nvSpPr>
        <p:spPr>
          <a:xfrm>
            <a:off x="4828420" y="3687327"/>
            <a:ext cx="3795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NPM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g22085587c9d_0_167"/>
          <p:cNvCxnSpPr>
            <a:stCxn id="328" idx="4"/>
            <a:endCxn id="329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7" name="Google Shape;337;g22085587c9d_0_167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338" name="Google Shape;338;g22085587c9d_0_1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g22085587c9d_0_1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22085587c9d_0_188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2085587c9d_0_18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g22085587c9d_0_18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348" name="Google Shape;348;g22085587c9d_0_1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g22085587c9d_0_1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0" name="Google Shape;350;g22085587c9d_0_1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2085587c9d_0_188"/>
          <p:cNvSpPr txBox="1"/>
          <p:nvPr/>
        </p:nvSpPr>
        <p:spPr>
          <a:xfrm>
            <a:off x="292950" y="1340925"/>
            <a:ext cx="577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NPM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(</a:t>
            </a: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Instalación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2085587c9d_0_188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2085587c9d_0_188"/>
          <p:cNvSpPr txBox="1"/>
          <p:nvPr/>
        </p:nvSpPr>
        <p:spPr>
          <a:xfrm>
            <a:off x="445350" y="2618252"/>
            <a:ext cx="505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¿Qué es? Manejador de paquetes para Node.js.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Paquetes se descargan de </a:t>
            </a:r>
            <a:r>
              <a:rPr lang="es-CO" sz="2150" u="sng">
                <a:solidFill>
                  <a:srgbClr val="05986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www.npmjs.com</a:t>
            </a:r>
            <a:r>
              <a:rPr lang="es-CO" sz="2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3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22085587c9d_0_1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2525" y="4629151"/>
            <a:ext cx="3696160" cy="19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22085587c9d_2_1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2085587c9d_2_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g22085587c9d_2_1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363" name="Google Shape;363;g22085587c9d_2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g22085587c9d_2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5" name="Google Shape;365;g22085587c9d_2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2085587c9d_2_1"/>
          <p:cNvSpPr txBox="1"/>
          <p:nvPr/>
        </p:nvSpPr>
        <p:spPr>
          <a:xfrm>
            <a:off x="292950" y="1340925"/>
            <a:ext cx="577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NPM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(</a:t>
            </a: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Instalación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22085587c9d_2_1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2085587c9d_2_1"/>
          <p:cNvSpPr txBox="1"/>
          <p:nvPr/>
        </p:nvSpPr>
        <p:spPr>
          <a:xfrm>
            <a:off x="445350" y="2618252"/>
            <a:ext cx="50505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¿Instalación de un paquete usando NPM para pasar a upper case.</a:t>
            </a:r>
            <a:endParaRPr sz="3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22085587c9d_2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350" y="3682326"/>
            <a:ext cx="5376964" cy="11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2085587c9d_2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9100" y="5872246"/>
            <a:ext cx="28575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2085587c9d_2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350" y="4982861"/>
            <a:ext cx="3212568" cy="11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g22085587c9d_2_52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378" name="Google Shape;378;g22085587c9d_2_52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g22085587c9d_2_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0" name="Google Shape;380;g22085587c9d_2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0554" y="1970769"/>
            <a:ext cx="7510888" cy="291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2085587c9d_2_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2280" y="324169"/>
            <a:ext cx="3007440" cy="144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2085587c9d_2_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g22085587c9d_2_52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384" name="Google Shape;384;g22085587c9d_2_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g22085587c9d_2_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g22085587c9d_2_78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392" name="Google Shape;392;g22085587c9d_2_78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g22085587c9d_2_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4" name="Google Shape;394;g22085587c9d_2_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2085587c9d_2_78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22085587c9d_2_78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2085587c9d_2_78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2085587c9d_2_78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2085587c9d_2_78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2085587c9d_2_78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2085587c9d_2_78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2085587c9d_2_78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2085587c9d_2_78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22085587c9d_2_78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2085587c9d_2_78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API Express</a:t>
            </a: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22085587c9d_2_78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22085587c9d_2_78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R/W Express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g22085587c9d_2_78"/>
          <p:cNvCxnSpPr>
            <a:stCxn id="396" idx="4"/>
            <a:endCxn id="397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9" name="Google Shape;409;g22085587c9d_2_78"/>
          <p:cNvCxnSpPr>
            <a:stCxn id="403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10" name="Google Shape;410;g22085587c9d_2_78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411" name="Google Shape;411;g22085587c9d_2_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g22085587c9d_2_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22085587c9d_2_39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2085587c9d_2_3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g22085587c9d_2_39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421" name="Google Shape;421;g22085587c9d_2_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g22085587c9d_2_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3" name="Google Shape;423;g22085587c9d_2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2085587c9d_2_39"/>
          <p:cNvSpPr txBox="1"/>
          <p:nvPr/>
        </p:nvSpPr>
        <p:spPr>
          <a:xfrm>
            <a:off x="597743" y="1340930"/>
            <a:ext cx="213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Matriz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2085587c9d_2_39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2085587c9d_2_39"/>
          <p:cNvSpPr txBox="1"/>
          <p:nvPr/>
        </p:nvSpPr>
        <p:spPr>
          <a:xfrm>
            <a:off x="597750" y="2161052"/>
            <a:ext cx="5050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 5 (Backend con Nodejs)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Introducción a línea de comandos.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Ejecución de Scripts con NodeJS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Instalación de librerías y paquetes con NPM.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Creación de API con Expressjs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Conexión a Bases de Datos con Express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Lectura y guardado de información con Express y Bases de Datos.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Laboratorio 5</a:t>
            </a: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106" name="Google Shape;106;p2"/>
            <p:cNvPicPr preferRelativeResize="0"/>
            <p:nvPr/>
          </p:nvPicPr>
          <p:blipFill rotWithShape="1">
            <a:blip r:embed="rId3">
              <a:alphaModFix/>
            </a:blip>
            <a:srcRect b="7533" l="7812" r="7809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2753576" y="1352266"/>
            <a:ext cx="710688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476266" y="2461172"/>
            <a:ext cx="790226" cy="790226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3476266" y="3603906"/>
            <a:ext cx="790226" cy="790226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3476266" y="4757859"/>
            <a:ext cx="790226" cy="790226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4630461" y="2580983"/>
            <a:ext cx="4191000" cy="660742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4630461" y="3668648"/>
            <a:ext cx="4191000" cy="660742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630461" y="4822601"/>
            <a:ext cx="4191000" cy="660742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587006" y="2520035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595092" y="3687327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578039" y="4822601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4815519" y="2582804"/>
            <a:ext cx="37950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Matriz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4828420" y="3687327"/>
            <a:ext cx="3795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Intro NodeJS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Scripts+Node JS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2"/>
          <p:cNvCxnSpPr>
            <a:stCxn id="110" idx="4"/>
            <a:endCxn id="111" idx="0"/>
          </p:cNvCxnSpPr>
          <p:nvPr/>
        </p:nvCxnSpPr>
        <p:spPr>
          <a:xfrm>
            <a:off x="3871379" y="3251398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" name="Google Shape;123;p2"/>
          <p:cNvCxnSpPr>
            <a:stCxn id="117" idx="2"/>
          </p:cNvCxnSpPr>
          <p:nvPr/>
        </p:nvCxnSpPr>
        <p:spPr>
          <a:xfrm>
            <a:off x="3888432" y="4395213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4" name="Google Shape;124;p2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125" name="Google Shape;12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g22085587c9d_2_104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433" name="Google Shape;433;g22085587c9d_2_104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g22085587c9d_2_1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g22085587c9d_2_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2085587c9d_2_104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22085587c9d_2_104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22085587c9d_2_104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22085587c9d_2_104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22085587c9d_2_104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2085587c9d_2_104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2085587c9d_2_104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2085587c9d_2_104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2085587c9d_2_104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2085587c9d_2_104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2085587c9d_2_104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API Express</a:t>
            </a: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2085587c9d_2_104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2085587c9d_2_104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R/W Express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g22085587c9d_2_104"/>
          <p:cNvCxnSpPr>
            <a:stCxn id="437" idx="4"/>
            <a:endCxn id="438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" name="Google Shape;450;g22085587c9d_2_104"/>
          <p:cNvCxnSpPr>
            <a:stCxn id="444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51" name="Google Shape;451;g22085587c9d_2_104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452" name="Google Shape;452;g22085587c9d_2_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g22085587c9d_2_1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22085587c9d_2_130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2085587c9d_2_13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g22085587c9d_2_13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462" name="Google Shape;462;g22085587c9d_2_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g22085587c9d_2_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4" name="Google Shape;464;g22085587c9d_2_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2085587c9d_2_130"/>
          <p:cNvSpPr txBox="1"/>
          <p:nvPr/>
        </p:nvSpPr>
        <p:spPr>
          <a:xfrm>
            <a:off x="597756" y="1340925"/>
            <a:ext cx="4028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Express 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2085587c9d_2_130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2085587c9d_2_130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2000">
                <a:latin typeface="Calibri"/>
                <a:ea typeface="Calibri"/>
                <a:cs typeface="Calibri"/>
                <a:sym typeface="Calibri"/>
              </a:rPr>
              <a:t>Instalación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g22085587c9d_2_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188" y="3044650"/>
            <a:ext cx="5569626" cy="315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22085587c9d_2_144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2085587c9d_2_14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" name="Google Shape;476;g22085587c9d_2_144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477" name="Google Shape;477;g22085587c9d_2_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g22085587c9d_2_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g22085587c9d_2_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2085587c9d_2_144"/>
          <p:cNvSpPr txBox="1"/>
          <p:nvPr/>
        </p:nvSpPr>
        <p:spPr>
          <a:xfrm>
            <a:off x="597756" y="1340925"/>
            <a:ext cx="4028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Express 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2085587c9d_2_144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22085587c9d_2_144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2000">
                <a:latin typeface="Calibri"/>
                <a:ea typeface="Calibri"/>
                <a:cs typeface="Calibri"/>
                <a:sym typeface="Calibri"/>
              </a:rPr>
              <a:t>Instalación macos (sudo)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22085587c9d_2_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800" y="2915246"/>
            <a:ext cx="55245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2085587c9d_2_1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4711" y="4103246"/>
            <a:ext cx="3610764" cy="186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22085587c9d_2_160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22085587c9d_2_16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2" name="Google Shape;492;g22085587c9d_2_16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493" name="Google Shape;493;g22085587c9d_2_1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g22085587c9d_2_1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Google Shape;495;g22085587c9d_2_1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2085587c9d_2_160"/>
          <p:cNvSpPr txBox="1"/>
          <p:nvPr/>
        </p:nvSpPr>
        <p:spPr>
          <a:xfrm>
            <a:off x="597756" y="1340925"/>
            <a:ext cx="4028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Express 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22085587c9d_2_160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g22085587c9d_2_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7936" y="2413600"/>
            <a:ext cx="28575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2085587c9d_2_1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025" y="4191896"/>
            <a:ext cx="47434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g22085587c9d_2_191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506" name="Google Shape;506;g22085587c9d_2_191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g22085587c9d_2_1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g22085587c9d_2_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22085587c9d_2_191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2085587c9d_2_191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22085587c9d_2_191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22085587c9d_2_191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22085587c9d_2_191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22085587c9d_2_191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22085587c9d_2_191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22085587c9d_2_191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22085587c9d_2_191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22085587c9d_2_191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2085587c9d_2_191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API Express</a:t>
            </a: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22085587c9d_2_191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22085587c9d_2_191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R/W Express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g22085587c9d_2_191"/>
          <p:cNvCxnSpPr>
            <a:stCxn id="510" idx="4"/>
            <a:endCxn id="511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g22085587c9d_2_191"/>
          <p:cNvCxnSpPr>
            <a:stCxn id="517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24" name="Google Shape;524;g22085587c9d_2_191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525" name="Google Shape;525;g22085587c9d_2_1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g22085587c9d_2_19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22085587c9d_2_217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2085587c9d_2_21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g22085587c9d_2_217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535" name="Google Shape;535;g22085587c9d_2_2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g22085587c9d_2_2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7" name="Google Shape;537;g22085587c9d_2_2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2085587c9d_2_217"/>
          <p:cNvSpPr txBox="1"/>
          <p:nvPr/>
        </p:nvSpPr>
        <p:spPr>
          <a:xfrm>
            <a:off x="597748" y="1340925"/>
            <a:ext cx="5289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2085587c9d_2_217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22085587c9d_2_217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g22085587c9d_2_2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200" y="2478300"/>
            <a:ext cx="5765451" cy="3104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2085587c9d_2_232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2085587c9d_2_23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g22085587c9d_2_232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550" name="Google Shape;550;g22085587c9d_2_2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g22085587c9d_2_2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2" name="Google Shape;552;g22085587c9d_2_2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22085587c9d_2_232"/>
          <p:cNvSpPr txBox="1"/>
          <p:nvPr/>
        </p:nvSpPr>
        <p:spPr>
          <a:xfrm>
            <a:off x="597748" y="1340925"/>
            <a:ext cx="5289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22085587c9d_2_232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2085587c9d_2_232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g22085587c9d_2_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159" y="2559400"/>
            <a:ext cx="4851685" cy="87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2085587c9d_2_2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088" y="3881521"/>
            <a:ext cx="545782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g22085587c9d_2_248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22085587c9d_2_24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g22085587c9d_2_24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566" name="Google Shape;566;g22085587c9d_2_2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g22085587c9d_2_2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8" name="Google Shape;568;g22085587c9d_2_2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22085587c9d_2_248"/>
          <p:cNvSpPr txBox="1"/>
          <p:nvPr/>
        </p:nvSpPr>
        <p:spPr>
          <a:xfrm>
            <a:off x="244350" y="1340925"/>
            <a:ext cx="609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Instalando MySQL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Servidor MySQL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70" name="Google Shape;570;g22085587c9d_2_248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2085587c9d_2_248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g22085587c9d_2_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070" y="3608599"/>
            <a:ext cx="5159300" cy="290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2208ae5285d_0_2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2208ae5285d_0_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0" name="Google Shape;580;g2208ae5285d_0_2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581" name="Google Shape;581;g2208ae5285d_0_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g2208ae5285d_0_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3" name="Google Shape;583;g2208ae5285d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208ae5285d_0_2"/>
          <p:cNvSpPr txBox="1"/>
          <p:nvPr/>
        </p:nvSpPr>
        <p:spPr>
          <a:xfrm>
            <a:off x="244350" y="959925"/>
            <a:ext cx="6629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Instalando MySQL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Verificación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85" name="Google Shape;585;g2208ae5285d_0_2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208ae5285d_0_2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g2208ae5285d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346" y="3303449"/>
            <a:ext cx="4820724" cy="34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2208ae5285d_0_17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208ae5285d_0_1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g2208ae5285d_0_17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596" name="Google Shape;596;g2208ae5285d_0_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g2208ae5285d_0_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8" name="Google Shape;598;g2208ae5285d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2208ae5285d_0_17"/>
          <p:cNvSpPr txBox="1"/>
          <p:nvPr/>
        </p:nvSpPr>
        <p:spPr>
          <a:xfrm>
            <a:off x="244350" y="1340925"/>
            <a:ext cx="609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Instalando MySQL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GUI x BD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600" name="Google Shape;600;g2208ae5285d_0_17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208ae5285d_0_17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g2208ae5285d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44" y="3633749"/>
            <a:ext cx="5471824" cy="28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20dd3456edf_1_315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0dd3456edf_1_31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g20dd3456edf_1_315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35" name="Google Shape;135;g20dd3456edf_1_3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g20dd3456edf_1_3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g20dd3456edf_1_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0dd3456edf_1_315"/>
          <p:cNvSpPr txBox="1"/>
          <p:nvPr/>
        </p:nvSpPr>
        <p:spPr>
          <a:xfrm>
            <a:off x="597743" y="1340930"/>
            <a:ext cx="213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Matriz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0dd3456edf_1_315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0dd3456edf_1_315"/>
          <p:cNvSpPr txBox="1"/>
          <p:nvPr/>
        </p:nvSpPr>
        <p:spPr>
          <a:xfrm>
            <a:off x="597750" y="2161052"/>
            <a:ext cx="5050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 5 (Backend con Nodejs)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Introducción a línea de comandos.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Ejecución de Scripts con NodeJS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Instalación de librerías y paquetes con NPM.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Creación de API con Expressjs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Conexión a Bases de Datos con Express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Lectura y guardado de información con Express y Bases de Datos.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Laboratorio 5</a:t>
            </a: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2208ae5285d_0_46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2208ae5285d_0_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g2208ae5285d_0_46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611" name="Google Shape;611;g2208ae5285d_0_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g2208ae5285d_0_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3" name="Google Shape;613;g2208ae5285d_0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2208ae5285d_0_46"/>
          <p:cNvSpPr txBox="1"/>
          <p:nvPr/>
        </p:nvSpPr>
        <p:spPr>
          <a:xfrm>
            <a:off x="244350" y="1340925"/>
            <a:ext cx="609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Instalando MySQL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GUI x BD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615" name="Google Shape;615;g2208ae5285d_0_46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208ae5285d_0_46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g2208ae5285d_0_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272" y="3537900"/>
            <a:ext cx="4703100" cy="264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g2208ae5285d_0_32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208ae5285d_0_3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g2208ae5285d_0_32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626" name="Google Shape;626;g2208ae5285d_0_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g2208ae5285d_0_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8" name="Google Shape;628;g2208ae5285d_0_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208ae5285d_0_32"/>
          <p:cNvSpPr txBox="1"/>
          <p:nvPr/>
        </p:nvSpPr>
        <p:spPr>
          <a:xfrm>
            <a:off x="244350" y="1340925"/>
            <a:ext cx="609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Instalando MySQL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Postman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630" name="Google Shape;630;g2208ae5285d_0_32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208ae5285d_0_32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g2208ae5285d_0_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51" y="3557675"/>
            <a:ext cx="5675525" cy="31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g2208ae5285d_0_62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208ae5285d_0_6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g2208ae5285d_0_62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641" name="Google Shape;641;g2208ae5285d_0_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g2208ae5285d_0_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3" name="Google Shape;643;g2208ae5285d_0_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2208ae5285d_0_62"/>
          <p:cNvSpPr txBox="1"/>
          <p:nvPr/>
        </p:nvSpPr>
        <p:spPr>
          <a:xfrm>
            <a:off x="244350" y="1340925"/>
            <a:ext cx="609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Instalando MySQL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Postman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645" name="Google Shape;645;g2208ae5285d_0_62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2208ae5285d_0_62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g2208ae5285d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950" y="3699215"/>
            <a:ext cx="5851650" cy="2608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2208ae5285d_0_77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2208ae5285d_0_7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g2208ae5285d_0_77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656" name="Google Shape;656;g2208ae5285d_0_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g2208ae5285d_0_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8" name="Google Shape;658;g2208ae5285d_0_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2208ae5285d_0_77"/>
          <p:cNvSpPr txBox="1"/>
          <p:nvPr/>
        </p:nvSpPr>
        <p:spPr>
          <a:xfrm>
            <a:off x="244350" y="1340925"/>
            <a:ext cx="609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Instalando MySQL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npm (paquetes)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660" name="Google Shape;660;g2208ae5285d_0_77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2208ae5285d_0_77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g2208ae5285d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050" y="3674938"/>
            <a:ext cx="54673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g2208ae5285d_0_106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669" name="Google Shape;669;g2208ae5285d_0_106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g2208ae5285d_0_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1" name="Google Shape;671;g2208ae5285d_0_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2208ae5285d_0_106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2208ae5285d_0_106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2208ae5285d_0_106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g2208ae5285d_0_106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2208ae5285d_0_106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2208ae5285d_0_106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2208ae5285d_0_106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2208ae5285d_0_106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2208ae5285d_0_106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2208ae5285d_0_106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2208ae5285d_0_106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2208ae5285d_0_106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index.js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2208ae5285d_0_106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routes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" name="Google Shape;685;g2208ae5285d_0_106"/>
          <p:cNvCxnSpPr>
            <a:stCxn id="673" idx="4"/>
            <a:endCxn id="674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6" name="Google Shape;686;g2208ae5285d_0_106"/>
          <p:cNvCxnSpPr>
            <a:stCxn id="680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87" name="Google Shape;687;g2208ae5285d_0_106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688" name="Google Shape;688;g2208ae5285d_0_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g2208ae5285d_0_1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g2241c1e981b_0_0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2241c1e981b_0_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7" name="Google Shape;697;g2241c1e981b_0_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698" name="Google Shape;698;g2241c1e981b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g2241c1e981b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0" name="Google Shape;700;g2241c1e981b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2241c1e981b_0_0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702" name="Google Shape;702;g2241c1e981b_0_0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2241c1e981b_0_0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4" name="Google Shape;704;g2241c1e981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1261" y="2223652"/>
            <a:ext cx="3610764" cy="3576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g2208ae5285d_0_158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2208ae5285d_0_15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2" name="Google Shape;712;g2208ae5285d_0_15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713" name="Google Shape;713;g2208ae5285d_0_1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g2208ae5285d_0_1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5" name="Google Shape;715;g2208ae5285d_0_1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2208ae5285d_0_158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717" name="Google Shape;717;g2208ae5285d_0_158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2208ae5285d_0_158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9" name="Google Shape;719;g2208ae5285d_0_1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3236" y="2339802"/>
            <a:ext cx="2921279" cy="363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g2208ae5285d_0_189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2208ae5285d_0_18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7" name="Google Shape;727;g2208ae5285d_0_189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728" name="Google Shape;728;g2208ae5285d_0_1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g2208ae5285d_0_1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0" name="Google Shape;730;g2208ae5285d_0_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2208ae5285d_0_189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732" name="Google Shape;732;g2208ae5285d_0_189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2208ae5285d_0_189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g2208ae5285d_0_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50" y="2478300"/>
            <a:ext cx="5503400" cy="386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g2241c1e981b_0_15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2241c1e981b_0_1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2" name="Google Shape;742;g2241c1e981b_0_15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743" name="Google Shape;743;g2241c1e981b_0_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g2241c1e981b_0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5" name="Google Shape;745;g2241c1e981b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241c1e981b_0_15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747" name="Google Shape;747;g2241c1e981b_0_15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2241c1e981b_0_15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9" name="Google Shape;749;g2241c1e981b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3236" y="2339802"/>
            <a:ext cx="2921279" cy="363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g2241c1e981b_0_29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2241c1e981b_0_2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g2241c1e981b_0_29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758" name="Google Shape;758;g2241c1e981b_0_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g2241c1e981b_0_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0" name="Google Shape;760;g2241c1e981b_0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2241c1e981b_0_29"/>
          <p:cNvSpPr txBox="1"/>
          <p:nvPr/>
        </p:nvSpPr>
        <p:spPr>
          <a:xfrm>
            <a:off x="244350" y="1340925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Tabla profesores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762" name="Google Shape;762;g2241c1e981b_0_29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241c1e981b_0_29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g2241c1e981b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211" y="2872865"/>
            <a:ext cx="1775939" cy="260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241c1e981b_0_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2875" y="3155690"/>
            <a:ext cx="24288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0dd3456edf_1_328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0dd3456edf_1_32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g20dd3456edf_1_32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49" name="Google Shape;149;g20dd3456edf_1_3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20dd3456edf_1_3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" name="Google Shape;151;g20dd3456edf_1_3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0dd3456edf_1_328"/>
          <p:cNvSpPr txBox="1"/>
          <p:nvPr/>
        </p:nvSpPr>
        <p:spPr>
          <a:xfrm>
            <a:off x="597743" y="1340930"/>
            <a:ext cx="213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Matriz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0dd3456edf_1_328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0dd3456edf_1_328"/>
          <p:cNvSpPr txBox="1"/>
          <p:nvPr/>
        </p:nvSpPr>
        <p:spPr>
          <a:xfrm>
            <a:off x="597750" y="2618252"/>
            <a:ext cx="5050500" cy="4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 6 (Integración Fullstack)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b="0" i="0" lang="es-CO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Intercambio de datos frontend y backend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b="0" i="0" lang="es-CO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Prácticas de desarrollo Web Full Stack (SEO, Rendimiento y Seguridad)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b="0" i="0" lang="es-CO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Despliegue a producción (Netlify, Vercel, Fly.io)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Laboratorio 6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g2208ae5285d_0_252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2208ae5285d_0_25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g2208ae5285d_0_252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774" name="Google Shape;774;g2208ae5285d_0_2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g2208ae5285d_0_2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g2208ae5285d_0_2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2208ae5285d_0_252"/>
          <p:cNvSpPr txBox="1"/>
          <p:nvPr/>
        </p:nvSpPr>
        <p:spPr>
          <a:xfrm>
            <a:off x="244350" y="1340925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Tabla profesores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778" name="Google Shape;778;g2208ae5285d_0_252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2208ae5285d_0_252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0" name="Google Shape;780;g2208ae5285d_0_2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025" y="2679325"/>
            <a:ext cx="6439589" cy="32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g2241c1e981b_0_46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2241c1e981b_0_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8" name="Google Shape;788;g2241c1e981b_0_46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789" name="Google Shape;789;g2241c1e981b_0_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g2241c1e981b_0_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1" name="Google Shape;791;g2241c1e981b_0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2241c1e981b_0_46"/>
          <p:cNvSpPr txBox="1"/>
          <p:nvPr/>
        </p:nvSpPr>
        <p:spPr>
          <a:xfrm>
            <a:off x="244350" y="1340925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Tabla estudiantes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793" name="Google Shape;793;g2241c1e981b_0_46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2241c1e981b_0_46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5" name="Google Shape;795;g2241c1e981b_0_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2444" y="3155699"/>
            <a:ext cx="4029650" cy="19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g2208ae5285d_0_238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g2208ae5285d_0_23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3" name="Google Shape;803;g2208ae5285d_0_23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804" name="Google Shape;804;g2208ae5285d_0_2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g2208ae5285d_0_2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6" name="Google Shape;806;g2208ae5285d_0_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2208ae5285d_0_238"/>
          <p:cNvSpPr txBox="1"/>
          <p:nvPr/>
        </p:nvSpPr>
        <p:spPr>
          <a:xfrm>
            <a:off x="244350" y="1340925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Tabla estudiantes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808" name="Google Shape;808;g2208ae5285d_0_238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2208ae5285d_0_238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0" name="Google Shape;810;g2208ae5285d_0_2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38" y="2783100"/>
            <a:ext cx="75342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g2241c1e981b_0_62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2241c1e981b_0_6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8" name="Google Shape;818;g2241c1e981b_0_62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819" name="Google Shape;819;g2241c1e981b_0_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g2241c1e981b_0_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1" name="Google Shape;821;g2241c1e981b_0_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2241c1e981b_0_62"/>
          <p:cNvSpPr txBox="1"/>
          <p:nvPr/>
        </p:nvSpPr>
        <p:spPr>
          <a:xfrm>
            <a:off x="244350" y="1340925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Tabla cursos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823" name="Google Shape;823;g2241c1e981b_0_62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2241c1e981b_0_62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5" name="Google Shape;825;g2241c1e981b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7699" y="2787825"/>
            <a:ext cx="3394225" cy="16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2241c1e981b_0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838" y="4629146"/>
            <a:ext cx="48863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g2208ae5285d_0_205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2208ae5285d_0_20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g2208ae5285d_0_205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835" name="Google Shape;835;g2208ae5285d_0_2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g2208ae5285d_0_2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7" name="Google Shape;837;g2208ae5285d_0_2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2208ae5285d_0_205"/>
          <p:cNvSpPr txBox="1"/>
          <p:nvPr/>
        </p:nvSpPr>
        <p:spPr>
          <a:xfrm>
            <a:off x="244350" y="1340925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Tabla cursos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839" name="Google Shape;839;g2208ae5285d_0_205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2208ae5285d_0_205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1" name="Google Shape;841;g2208ae5285d_0_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173" y="2704725"/>
            <a:ext cx="5851649" cy="252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g2241c1e981b_0_77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2241c1e981b_0_7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9" name="Google Shape;849;g2241c1e981b_0_77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850" name="Google Shape;850;g2241c1e981b_0_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g2241c1e981b_0_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2" name="Google Shape;852;g2241c1e981b_0_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2241c1e981b_0_77"/>
          <p:cNvSpPr txBox="1"/>
          <p:nvPr/>
        </p:nvSpPr>
        <p:spPr>
          <a:xfrm>
            <a:off x="244350" y="1340925"/>
            <a:ext cx="6096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36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36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36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Tabla cursos_estudiantes</a:t>
            </a:r>
            <a:endParaRPr sz="36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854" name="Google Shape;854;g2241c1e981b_0_77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241c1e981b_0_77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6" name="Google Shape;856;g2241c1e981b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650" y="3138213"/>
            <a:ext cx="47434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g2208ae5285d_0_267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g2208ae5285d_0_26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g2208ae5285d_0_267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865" name="Google Shape;865;g2208ae5285d_0_2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g2208ae5285d_0_2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7" name="Google Shape;867;g2208ae5285d_0_2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g2208ae5285d_0_267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 con Express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869" name="Google Shape;869;g2208ae5285d_0_267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2208ae5285d_0_267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1" name="Google Shape;871;g2208ae5285d_0_2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188" y="2478288"/>
            <a:ext cx="72485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g2208ae5285d_0_423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878" name="Google Shape;878;g2208ae5285d_0_423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g2208ae5285d_0_4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0" name="Google Shape;880;g2208ae5285d_0_4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2208ae5285d_0_423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2208ae5285d_0_423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2208ae5285d_0_423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2208ae5285d_0_423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2208ae5285d_0_423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g2208ae5285d_0_423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2208ae5285d_0_423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g2208ae5285d_0_423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g2208ae5285d_0_423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2208ae5285d_0_423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2208ae5285d_0_423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g2208ae5285d_0_423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index.js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g2208ae5285d_0_423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routes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g2208ae5285d_0_423"/>
          <p:cNvCxnSpPr>
            <a:stCxn id="882" idx="4"/>
            <a:endCxn id="883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5" name="Google Shape;895;g2208ae5285d_0_423"/>
          <p:cNvCxnSpPr>
            <a:stCxn id="889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96" name="Google Shape;896;g2208ae5285d_0_423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897" name="Google Shape;897;g2208ae5285d_0_4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g2208ae5285d_0_4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g2208ae5285d_0_449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2208ae5285d_0_44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g2208ae5285d_0_449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907" name="Google Shape;907;g2208ae5285d_0_4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g2208ae5285d_0_4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9" name="Google Shape;909;g2208ae5285d_0_4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g2208ae5285d_0_449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conexión bd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11" name="Google Shape;911;g2208ae5285d_0_449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2208ae5285d_0_449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3" name="Google Shape;913;g2208ae5285d_0_4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00" y="2731150"/>
            <a:ext cx="59721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g2208ae5285d_0_296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920" name="Google Shape;920;g2208ae5285d_0_296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g2208ae5285d_0_2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2" name="Google Shape;922;g2208ae5285d_0_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g2208ae5285d_0_296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g2208ae5285d_0_296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g2208ae5285d_0_296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g2208ae5285d_0_296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2208ae5285d_0_296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g2208ae5285d_0_296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2208ae5285d_0_296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2208ae5285d_0_296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2208ae5285d_0_296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2208ae5285d_0_296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2208ae5285d_0_296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2208ae5285d_0_296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index.js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2208ae5285d_0_296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routes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6" name="Google Shape;936;g2208ae5285d_0_296"/>
          <p:cNvCxnSpPr>
            <a:stCxn id="924" idx="4"/>
            <a:endCxn id="925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7" name="Google Shape;937;g2208ae5285d_0_296"/>
          <p:cNvCxnSpPr>
            <a:stCxn id="931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38" name="Google Shape;938;g2208ae5285d_0_296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939" name="Google Shape;939;g2208ae5285d_0_2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g2208ae5285d_0_2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g22085587c9d_0_0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61" name="Google Shape;161;g22085587c9d_0_0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g22085587c9d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" name="Google Shape;163;g22085587c9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2085587c9d_0_0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2085587c9d_0_0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2085587c9d_0_0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2085587c9d_0_0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2085587c9d_0_0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2085587c9d_0_0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2085587c9d_0_0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2085587c9d_0_0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2085587c9d_0_0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2085587c9d_0_0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2085587c9d_0_0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Matriz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2085587c9d_0_0"/>
          <p:cNvSpPr txBox="1"/>
          <p:nvPr/>
        </p:nvSpPr>
        <p:spPr>
          <a:xfrm>
            <a:off x="4828420" y="3687327"/>
            <a:ext cx="3795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Intro </a:t>
            </a: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NodeJS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2085587c9d_0_0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Scripts+Node JS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g22085587c9d_0_0"/>
          <p:cNvCxnSpPr>
            <a:stCxn id="165" idx="4"/>
            <a:endCxn id="166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g22085587c9d_0_0"/>
          <p:cNvCxnSpPr>
            <a:stCxn id="172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9" name="Google Shape;179;g22085587c9d_0_0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80" name="Google Shape;180;g22085587c9d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g22085587c9d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g2208ae5285d_0_282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2208ae5285d_0_28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g2208ae5285d_0_282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949" name="Google Shape;949;g2208ae5285d_0_2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g2208ae5285d_0_2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1" name="Google Shape;951;g2208ae5285d_0_2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2208ae5285d_0_282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Index.js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53" name="Google Shape;953;g2208ae5285d_0_282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2208ae5285d_0_282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5" name="Google Shape;955;g2208ae5285d_0_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25" y="2268025"/>
            <a:ext cx="6055075" cy="41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g2208ae5285d_0_323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962" name="Google Shape;962;g2208ae5285d_0_323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g2208ae5285d_0_3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4" name="Google Shape;964;g2208ae5285d_0_3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g2208ae5285d_0_323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g2208ae5285d_0_323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2208ae5285d_0_323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g2208ae5285d_0_323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g2208ae5285d_0_323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g2208ae5285d_0_323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g2208ae5285d_0_323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g2208ae5285d_0_323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2208ae5285d_0_323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2208ae5285d_0_323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2208ae5285d_0_323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2208ae5285d_0_323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index.js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2208ae5285d_0_323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routes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8" name="Google Shape;978;g2208ae5285d_0_323"/>
          <p:cNvCxnSpPr>
            <a:stCxn id="966" idx="4"/>
            <a:endCxn id="967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9" name="Google Shape;979;g2208ae5285d_0_323"/>
          <p:cNvCxnSpPr>
            <a:stCxn id="973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80" name="Google Shape;980;g2208ae5285d_0_323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981" name="Google Shape;981;g2208ae5285d_0_3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g2208ae5285d_0_3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g2208ae5285d_0_349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g2208ae5285d_0_34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g2208ae5285d_0_349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991" name="Google Shape;991;g2208ae5285d_0_3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g2208ae5285d_0_3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3" name="Google Shape;993;g2208ae5285d_0_3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g2208ae5285d_0_349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routes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95" name="Google Shape;995;g2208ae5285d_0_349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2208ae5285d_0_349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7" name="Google Shape;997;g2208ae5285d_0_3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503" y="2745071"/>
            <a:ext cx="5212756" cy="27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g2208ae5285d_0_364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g2208ae5285d_0_36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g2208ae5285d_0_364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006" name="Google Shape;1006;g2208ae5285d_0_3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g2208ae5285d_0_3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8" name="Google Shape;1008;g2208ae5285d_0_3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g2208ae5285d_0_364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routes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10" name="Google Shape;1010;g2208ae5285d_0_364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g2208ae5285d_0_364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2" name="Google Shape;1012;g2208ae5285d_0_3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653" y="2787953"/>
            <a:ext cx="9708875" cy="28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g2208ae5285d_0_379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g2208ae5285d_0_37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g2208ae5285d_0_379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021" name="Google Shape;1021;g2208ae5285d_0_3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g2208ae5285d_0_3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3" name="Google Shape;1023;g2208ae5285d_0_3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2208ae5285d_0_379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routes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25" name="Google Shape;1025;g2208ae5285d_0_379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2208ae5285d_0_379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Google Shape;1027;g2208ae5285d_0_3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813" y="2700063"/>
            <a:ext cx="79152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g2208ae5285d_0_394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2208ae5285d_0_39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g2208ae5285d_0_394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036" name="Google Shape;1036;g2208ae5285d_0_3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Google Shape;1037;g2208ae5285d_0_3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8" name="Google Shape;1038;g2208ae5285d_0_3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g2208ae5285d_0_394"/>
          <p:cNvSpPr txBox="1"/>
          <p:nvPr/>
        </p:nvSpPr>
        <p:spPr>
          <a:xfrm>
            <a:off x="244350" y="1340925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routes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40" name="Google Shape;1040;g2208ae5285d_0_394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g2208ae5285d_0_394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g2208ae5285d_0_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38" y="3033650"/>
            <a:ext cx="72675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g2208ae5285d_0_132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049" name="Google Shape;1049;g2208ae5285d_0_132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g2208ae5285d_0_1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1" name="Google Shape;1051;g2208ae5285d_0_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2208ae5285d_0_132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2208ae5285d_0_132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2208ae5285d_0_132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g2208ae5285d_0_132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g2208ae5285d_0_132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2208ae5285d_0_132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2208ae5285d_0_132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g2208ae5285d_0_132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g2208ae5285d_0_132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g2208ae5285d_0_132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2208ae5285d_0_132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g2208ae5285d_0_132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g2208ae5285d_0_132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Ejecución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5" name="Google Shape;1065;g2208ae5285d_0_132"/>
          <p:cNvCxnSpPr>
            <a:stCxn id="1053" idx="4"/>
            <a:endCxn id="1054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6" name="Google Shape;1066;g2208ae5285d_0_132"/>
          <p:cNvCxnSpPr>
            <a:stCxn id="1060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67" name="Google Shape;1067;g2208ae5285d_0_132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068" name="Google Shape;1068;g2208ae5285d_0_1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g2208ae5285d_0_1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g2208ae5285d_0_409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2208ae5285d_0_40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g2208ae5285d_0_409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078" name="Google Shape;1078;g2208ae5285d_0_4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g2208ae5285d_0_4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0" name="Google Shape;1080;g2208ae5285d_0_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g2208ae5285d_0_409"/>
          <p:cNvSpPr txBox="1"/>
          <p:nvPr/>
        </p:nvSpPr>
        <p:spPr>
          <a:xfrm>
            <a:off x="244350" y="1049800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(estudiante)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82" name="Google Shape;1082;g2208ae5285d_0_409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g2208ae5285d_0_409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4" name="Google Shape;1084;g2208ae5285d_0_4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229" y="2792674"/>
            <a:ext cx="6302224" cy="35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g2208ae5285d_0_465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g2208ae5285d_0_46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g2208ae5285d_0_465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093" name="Google Shape;1093;g2208ae5285d_0_4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g2208ae5285d_0_4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5" name="Google Shape;1095;g2208ae5285d_0_4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g2208ae5285d_0_465"/>
          <p:cNvSpPr txBox="1"/>
          <p:nvPr/>
        </p:nvSpPr>
        <p:spPr>
          <a:xfrm>
            <a:off x="244350" y="1049800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(estudiante)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97" name="Google Shape;1097;g2208ae5285d_0_465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2208ae5285d_0_465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9" name="Google Shape;1099;g2208ae5285d_0_4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349" y="2695650"/>
            <a:ext cx="7706000" cy="37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g2208ae5285d_0_480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g2208ae5285d_0_48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7" name="Google Shape;1107;g2208ae5285d_0_48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108" name="Google Shape;1108;g2208ae5285d_0_4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Google Shape;1109;g2208ae5285d_0_4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0" name="Google Shape;1110;g2208ae5285d_0_4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g2208ae5285d_0_480"/>
          <p:cNvSpPr txBox="1"/>
          <p:nvPr/>
        </p:nvSpPr>
        <p:spPr>
          <a:xfrm>
            <a:off x="244350" y="1049800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(estudiante)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112" name="Google Shape;1112;g2208ae5285d_0_480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2208ae5285d_0_480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4" name="Google Shape;1114;g2208ae5285d_0_4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38" y="2573450"/>
            <a:ext cx="10760525" cy="42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22085587c9d_0_26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2085587c9d_0_2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g22085587c9d_0_26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90" name="Google Shape;190;g22085587c9d_0_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g22085587c9d_0_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g22085587c9d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2085587c9d_0_26"/>
          <p:cNvSpPr txBox="1"/>
          <p:nvPr/>
        </p:nvSpPr>
        <p:spPr>
          <a:xfrm>
            <a:off x="597757" y="1340925"/>
            <a:ext cx="415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NodeJS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(Intro)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2085587c9d_0_26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2085587c9d_0_26"/>
          <p:cNvSpPr txBox="1"/>
          <p:nvPr/>
        </p:nvSpPr>
        <p:spPr>
          <a:xfrm>
            <a:off x="597750" y="2618252"/>
            <a:ext cx="5050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¿Qué es?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Servidor web con licencia open source.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Permite ejecutar JavaScript en el servidor.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Se descarga de</a:t>
            </a:r>
            <a:r>
              <a:rPr lang="es-CO" sz="33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50" u="sng">
                <a:solidFill>
                  <a:srgbClr val="05986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g2208ae5285d_0_495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2208ae5285d_0_49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2" name="Google Shape;1122;g2208ae5285d_0_495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123" name="Google Shape;1123;g2208ae5285d_0_4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g2208ae5285d_0_4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5" name="Google Shape;1125;g2208ae5285d_0_4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g2208ae5285d_0_495"/>
          <p:cNvSpPr txBox="1"/>
          <p:nvPr/>
        </p:nvSpPr>
        <p:spPr>
          <a:xfrm>
            <a:off x="244350" y="1049800"/>
            <a:ext cx="609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(estudiante)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127" name="Google Shape;1127;g2208ae5285d_0_495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2208ae5285d_0_495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9" name="Google Shape;1129;g2208ae5285d_0_4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789" y="2573448"/>
            <a:ext cx="7147401" cy="40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g2208ae5285d_0_510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g2208ae5285d_0_5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g2208ae5285d_0_51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138" name="Google Shape;1138;g2208ae5285d_0_5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g2208ae5285d_0_5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0" name="Google Shape;1140;g2208ae5285d_0_5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g2208ae5285d_0_510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controllers(profesor)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142" name="Google Shape;1142;g2208ae5285d_0_510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g2208ae5285d_0_510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4" name="Google Shape;1144;g2208ae5285d_0_5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52" y="1819300"/>
            <a:ext cx="8667069" cy="47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g2208ae5285d_0_525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2208ae5285d_0_5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2" name="Google Shape;1152;g2208ae5285d_0_525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153" name="Google Shape;1153;g2208ae5285d_0_5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g2208ae5285d_0_5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5" name="Google Shape;1155;g2208ae5285d_0_5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g2208ae5285d_0_525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controllers(profesor)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157" name="Google Shape;1157;g2208ae5285d_0_525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2208ae5285d_0_525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g2208ae5285d_0_5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743" y="1819299"/>
            <a:ext cx="6015199" cy="490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g2208ae5285d_0_540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g2208ae5285d_0_54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g2208ae5285d_0_54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168" name="Google Shape;1168;g2208ae5285d_0_5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g2208ae5285d_0_5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0" name="Google Shape;1170;g2208ae5285d_0_5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g2208ae5285d_0_540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controllers(cursos)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172" name="Google Shape;1172;g2208ae5285d_0_540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g2208ae5285d_0_540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4" name="Google Shape;1174;g2208ae5285d_0_5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41" y="1898384"/>
            <a:ext cx="6565124" cy="48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g2208ae5285d_0_555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g2208ae5285d_0_55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2" name="Google Shape;1182;g2208ae5285d_0_555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183" name="Google Shape;1183;g2208ae5285d_0_5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4" name="Google Shape;1184;g2208ae5285d_0_5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5" name="Google Shape;1185;g2208ae5285d_0_5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g2208ae5285d_0_555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controllers(cursos)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187" name="Google Shape;1187;g2208ae5285d_0_555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g2208ae5285d_0_555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9" name="Google Shape;1189;g2208ae5285d_0_5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343" y="1896049"/>
            <a:ext cx="6096001" cy="4861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g2208ae5285d_0_570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g2208ae5285d_0_57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7" name="Google Shape;1197;g2208ae5285d_0_57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198" name="Google Shape;1198;g2208ae5285d_0_5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g2208ae5285d_0_5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0" name="Google Shape;1200;g2208ae5285d_0_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2208ae5285d_0_570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controllers(cursos)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202" name="Google Shape;1202;g2208ae5285d_0_570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g2208ae5285d_0_570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4" name="Google Shape;1204;g2208ae5285d_0_5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568" y="1896049"/>
            <a:ext cx="5883775" cy="4807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g2208ae5285d_0_585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211" name="Google Shape;1211;g2208ae5285d_0_585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2" name="Google Shape;1212;g2208ae5285d_0_5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3" name="Google Shape;1213;g2208ae5285d_0_5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g2208ae5285d_0_585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g2208ae5285d_0_585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g2208ae5285d_0_585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g2208ae5285d_0_585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g2208ae5285d_0_585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g2208ae5285d_0_585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g2208ae5285d_0_585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g2208ae5285d_0_585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g2208ae5285d_0_585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g2208ae5285d_0_585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g2208ae5285d_0_585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g2208ae5285d_0_585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g2208ae5285d_0_585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Ejecución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7" name="Google Shape;1227;g2208ae5285d_0_585"/>
          <p:cNvCxnSpPr>
            <a:stCxn id="1215" idx="4"/>
            <a:endCxn id="1216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8" name="Google Shape;1228;g2208ae5285d_0_585"/>
          <p:cNvCxnSpPr>
            <a:stCxn id="1222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29" name="Google Shape;1229;g2208ae5285d_0_585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230" name="Google Shape;1230;g2208ae5285d_0_58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g2208ae5285d_0_58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g2208ae5285d_0_611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g2208ae5285d_0_6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9" name="Google Shape;1239;g2208ae5285d_0_611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240" name="Google Shape;1240;g2208ae5285d_0_6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1" name="Google Shape;1241;g2208ae5285d_0_6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2" name="Google Shape;1242;g2208ae5285d_0_6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g2208ae5285d_0_611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244" name="Google Shape;1244;g2208ae5285d_0_611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g2208ae5285d_0_611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6" name="Google Shape;1246;g2208ae5285d_0_6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0622" y="1896049"/>
            <a:ext cx="3233129" cy="46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g2208ae5285d_0_626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g2208ae5285d_0_62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" name="Google Shape;1254;g2208ae5285d_0_626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255" name="Google Shape;1255;g2208ae5285d_0_6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g2208ae5285d_0_6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7" name="Google Shape;1257;g2208ae5285d_0_6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g2208ae5285d_0_626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259" name="Google Shape;1259;g2208ae5285d_0_626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g2208ae5285d_0_626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1" name="Google Shape;1261;g2208ae5285d_0_6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100" y="1819300"/>
            <a:ext cx="79248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g2208ae5285d_0_6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338" y="2833675"/>
            <a:ext cx="78962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g2208ae5285d_0_6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338" y="4162363"/>
            <a:ext cx="79914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2208ae5285d_0_6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0200" y="5774663"/>
            <a:ext cx="78486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g2208ae5285d_0_644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g2208ae5285d_0_64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2" name="Google Shape;1272;g2208ae5285d_0_644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273" name="Google Shape;1273;g2208ae5285d_0_6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g2208ae5285d_0_6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5" name="Google Shape;1275;g2208ae5285d_0_6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g2208ae5285d_0_644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277" name="Google Shape;1277;g2208ae5285d_0_644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g2208ae5285d_0_644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9" name="Google Shape;1279;g2208ae5285d_0_6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3799" y="1819302"/>
            <a:ext cx="309562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g2208ae5285d_0_6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6974" y="4457527"/>
            <a:ext cx="3610765" cy="181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22085587c9d_0_40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202" name="Google Shape;202;g22085587c9d_0_40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g22085587c9d_0_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" name="Google Shape;204;g22085587c9d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2085587c9d_0_40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2085587c9d_0_40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2085587c9d_0_40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2085587c9d_0_40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2085587c9d_0_40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2085587c9d_0_40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2085587c9d_0_40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2085587c9d_0_40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2085587c9d_0_40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2085587c9d_0_40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2085587c9d_0_40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Matriz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2085587c9d_0_40"/>
          <p:cNvSpPr txBox="1"/>
          <p:nvPr/>
        </p:nvSpPr>
        <p:spPr>
          <a:xfrm>
            <a:off x="4828420" y="3687327"/>
            <a:ext cx="3795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Intro NodeJS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2085587c9d_0_40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Scripts+Node JS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g22085587c9d_0_40"/>
          <p:cNvCxnSpPr>
            <a:stCxn id="206" idx="4"/>
            <a:endCxn id="207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g22085587c9d_0_40"/>
          <p:cNvCxnSpPr>
            <a:stCxn id="213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20" name="Google Shape;220;g22085587c9d_0_40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221" name="Google Shape;221;g22085587c9d_0_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g22085587c9d_0_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g2208ae5285d_0_663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g2208ae5285d_0_66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8" name="Google Shape;1288;g2208ae5285d_0_663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289" name="Google Shape;1289;g2208ae5285d_0_6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g2208ae5285d_0_6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1" name="Google Shape;1291;g2208ae5285d_0_6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g2208ae5285d_0_663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293" name="Google Shape;1293;g2208ae5285d_0_663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g2208ae5285d_0_663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5" name="Google Shape;1295;g2208ae5285d_0_6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2686" y="2175514"/>
            <a:ext cx="3610764" cy="209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g2208ae5285d_0_6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111" y="4323094"/>
            <a:ext cx="2966785" cy="228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g2208ae5285d_0_680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g2208ae5285d_0_68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4" name="Google Shape;1304;g2208ae5285d_0_68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305" name="Google Shape;1305;g2208ae5285d_0_6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g2208ae5285d_0_6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7" name="Google Shape;1307;g2208ae5285d_0_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g2208ae5285d_0_680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309" name="Google Shape;1309;g2208ae5285d_0_680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g2208ae5285d_0_680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1" name="Google Shape;1311;g2208ae5285d_0_6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2311" y="1700489"/>
            <a:ext cx="338137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g2208ae5285d_0_6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200" y="4355450"/>
            <a:ext cx="498157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g2208ae5285d_0_697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g2208ae5285d_0_69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0" name="Google Shape;1320;g2208ae5285d_0_697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321" name="Google Shape;1321;g2208ae5285d_0_6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2" name="Google Shape;1322;g2208ae5285d_0_6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3" name="Google Shape;1323;g2208ae5285d_0_6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g2208ae5285d_0_697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325" name="Google Shape;1325;g2208ae5285d_0_697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g2208ae5285d_0_697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7" name="Google Shape;1327;g2208ae5285d_0_6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2711" y="2762577"/>
            <a:ext cx="3610764" cy="271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g2208ae5285d_0_713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g2208ae5285d_0_71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5" name="Google Shape;1335;g2208ae5285d_0_713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336" name="Google Shape;1336;g2208ae5285d_0_7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g2208ae5285d_0_7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8" name="Google Shape;1338;g2208ae5285d_0_7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g2208ae5285d_0_713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340" name="Google Shape;1340;g2208ae5285d_0_713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g2208ae5285d_0_713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2" name="Google Shape;1342;g2208ae5285d_0_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386" y="1810502"/>
            <a:ext cx="34290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g2208ae5285d_0_7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6924" y="4103252"/>
            <a:ext cx="32099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g2208ae5285d_0_7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5613" y="5372621"/>
            <a:ext cx="39147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g2208ae5285d_0_730"/>
          <p:cNvGrpSpPr/>
          <p:nvPr/>
        </p:nvGrpSpPr>
        <p:grpSpPr>
          <a:xfrm>
            <a:off x="0" y="-1"/>
            <a:ext cx="12192000" cy="6858003"/>
            <a:chOff x="0" y="317351"/>
            <a:chExt cx="12192000" cy="6858003"/>
          </a:xfrm>
        </p:grpSpPr>
        <p:pic>
          <p:nvPicPr>
            <p:cNvPr id="1351" name="Google Shape;1351;g2208ae5285d_0_730"/>
            <p:cNvPicPr preferRelativeResize="0"/>
            <p:nvPr/>
          </p:nvPicPr>
          <p:blipFill rotWithShape="1">
            <a:blip r:embed="rId3">
              <a:alphaModFix/>
            </a:blip>
            <a:srcRect b="7535" l="7813" r="7805" t="0"/>
            <a:stretch/>
          </p:blipFill>
          <p:spPr>
            <a:xfrm>
              <a:off x="0" y="317351"/>
              <a:ext cx="12192000" cy="685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g2208ae5285d_0_7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3" name="Google Shape;1353;g2208ae5285d_0_7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g2208ae5285d_0_730"/>
          <p:cNvSpPr txBox="1"/>
          <p:nvPr/>
        </p:nvSpPr>
        <p:spPr>
          <a:xfrm>
            <a:off x="2753576" y="1352266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g2208ae5285d_0_730"/>
          <p:cNvSpPr/>
          <p:nvPr/>
        </p:nvSpPr>
        <p:spPr>
          <a:xfrm>
            <a:off x="3476266" y="2461172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g2208ae5285d_0_730"/>
          <p:cNvSpPr/>
          <p:nvPr/>
        </p:nvSpPr>
        <p:spPr>
          <a:xfrm>
            <a:off x="3476266" y="3603906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g2208ae5285d_0_730"/>
          <p:cNvSpPr/>
          <p:nvPr/>
        </p:nvSpPr>
        <p:spPr>
          <a:xfrm>
            <a:off x="3476266" y="4757859"/>
            <a:ext cx="790200" cy="790200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g2208ae5285d_0_730"/>
          <p:cNvSpPr/>
          <p:nvPr/>
        </p:nvSpPr>
        <p:spPr>
          <a:xfrm>
            <a:off x="4630461" y="2580983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g2208ae5285d_0_730"/>
          <p:cNvSpPr/>
          <p:nvPr/>
        </p:nvSpPr>
        <p:spPr>
          <a:xfrm>
            <a:off x="4630461" y="3668648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g2208ae5285d_0_730"/>
          <p:cNvSpPr/>
          <p:nvPr/>
        </p:nvSpPr>
        <p:spPr>
          <a:xfrm>
            <a:off x="4630461" y="4822601"/>
            <a:ext cx="4191000" cy="660600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g2208ae5285d_0_730"/>
          <p:cNvSpPr txBox="1"/>
          <p:nvPr/>
        </p:nvSpPr>
        <p:spPr>
          <a:xfrm>
            <a:off x="3587006" y="2520035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g2208ae5285d_0_730"/>
          <p:cNvSpPr txBox="1"/>
          <p:nvPr/>
        </p:nvSpPr>
        <p:spPr>
          <a:xfrm>
            <a:off x="3595092" y="3687327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g2208ae5285d_0_730"/>
          <p:cNvSpPr txBox="1"/>
          <p:nvPr/>
        </p:nvSpPr>
        <p:spPr>
          <a:xfrm>
            <a:off x="3578039" y="4822601"/>
            <a:ext cx="58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2208ae5285d_0_730"/>
          <p:cNvSpPr txBox="1"/>
          <p:nvPr/>
        </p:nvSpPr>
        <p:spPr>
          <a:xfrm>
            <a:off x="4815519" y="2582804"/>
            <a:ext cx="37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controllers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2208ae5285d_0_730"/>
          <p:cNvSpPr txBox="1"/>
          <p:nvPr/>
        </p:nvSpPr>
        <p:spPr>
          <a:xfrm>
            <a:off x="4599826" y="3687325"/>
            <a:ext cx="429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CRUD</a:t>
            </a:r>
            <a:endParaRPr b="0" i="0" sz="4000" u="none" cap="none" strike="noStrike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g2208ae5285d_0_730"/>
          <p:cNvSpPr txBox="1"/>
          <p:nvPr/>
        </p:nvSpPr>
        <p:spPr>
          <a:xfrm>
            <a:off x="4481702" y="4844950"/>
            <a:ext cx="45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Ejecución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7" name="Google Shape;1367;g2208ae5285d_0_730"/>
          <p:cNvCxnSpPr>
            <a:stCxn id="1355" idx="4"/>
            <a:endCxn id="1356" idx="0"/>
          </p:cNvCxnSpPr>
          <p:nvPr/>
        </p:nvCxnSpPr>
        <p:spPr>
          <a:xfrm>
            <a:off x="3871366" y="3251372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8" name="Google Shape;1368;g2208ae5285d_0_730"/>
          <p:cNvCxnSpPr>
            <a:stCxn id="1362" idx="2"/>
          </p:cNvCxnSpPr>
          <p:nvPr/>
        </p:nvCxnSpPr>
        <p:spPr>
          <a:xfrm>
            <a:off x="3888492" y="4395327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369" name="Google Shape;1369;g2208ae5285d_0_730"/>
          <p:cNvGrpSpPr/>
          <p:nvPr/>
        </p:nvGrpSpPr>
        <p:grpSpPr>
          <a:xfrm>
            <a:off x="626477" y="254641"/>
            <a:ext cx="11251266" cy="983287"/>
            <a:chOff x="626477" y="254641"/>
            <a:chExt cx="11251266" cy="983287"/>
          </a:xfrm>
        </p:grpSpPr>
        <p:pic>
          <p:nvPicPr>
            <p:cNvPr id="1370" name="Google Shape;1370;g2208ae5285d_0_7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g2208ae5285d_0_7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g2208ae5285d_0_756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g2208ae5285d_0_75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9" name="Google Shape;1379;g2208ae5285d_0_756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380" name="Google Shape;1380;g2208ae5285d_0_7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g2208ae5285d_0_7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2" name="Google Shape;1382;g2208ae5285d_0_7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g2208ae5285d_0_756"/>
          <p:cNvSpPr txBox="1"/>
          <p:nvPr/>
        </p:nvSpPr>
        <p:spPr>
          <a:xfrm>
            <a:off x="244350" y="1049800"/>
            <a:ext cx="609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Ejecutar</a:t>
            </a:r>
            <a:endParaRPr sz="4400">
              <a:solidFill>
                <a:srgbClr val="001059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384" name="Google Shape;1384;g2208ae5285d_0_756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2208ae5285d_0_756"/>
          <p:cNvSpPr txBox="1"/>
          <p:nvPr/>
        </p:nvSpPr>
        <p:spPr>
          <a:xfrm>
            <a:off x="597750" y="2161052"/>
            <a:ext cx="5050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6" name="Google Shape;1386;g2208ae5285d_0_7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400" y="3256996"/>
            <a:ext cx="4614540" cy="1462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13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1393" name="Google Shape;1393;p13"/>
            <p:cNvPicPr preferRelativeResize="0"/>
            <p:nvPr/>
          </p:nvPicPr>
          <p:blipFill rotWithShape="1">
            <a:blip r:embed="rId3">
              <a:alphaModFix/>
            </a:blip>
            <a:srcRect b="7533" l="7812" r="7809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5" name="Google Shape;139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0554" y="1970769"/>
            <a:ext cx="7510889" cy="29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2280" y="324169"/>
            <a:ext cx="3007439" cy="144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8" name="Google Shape;1398;p13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1399" name="Google Shape;1399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2085587c9d_0_80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2085587c9d_0_8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Google Shape;230;g22085587c9d_0_8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231" name="Google Shape;231;g22085587c9d_0_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g22085587c9d_0_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g22085587c9d_0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2085587c9d_0_80"/>
          <p:cNvSpPr txBox="1"/>
          <p:nvPr/>
        </p:nvSpPr>
        <p:spPr>
          <a:xfrm>
            <a:off x="292950" y="1340925"/>
            <a:ext cx="577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NodeJS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(</a:t>
            </a: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Ejecutar JS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2085587c9d_0_80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2085587c9d_0_80"/>
          <p:cNvSpPr txBox="1"/>
          <p:nvPr/>
        </p:nvSpPr>
        <p:spPr>
          <a:xfrm>
            <a:off x="445350" y="2618252"/>
            <a:ext cx="5050500" cy="4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Se crea el siguiente JS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http = require(</a:t>
            </a:r>
            <a:r>
              <a:rPr lang="es-CO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'http'</a:t>
            </a: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http.createServer(</a:t>
            </a:r>
            <a:r>
              <a:rPr lang="es-CO" sz="19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(req, res) {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res.writeHead(</a:t>
            </a:r>
            <a:r>
              <a:rPr lang="es-CO" sz="19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r>
              <a:rPr lang="es-CO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'Content-Type'</a:t>
            </a: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CO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'text/html'</a:t>
            </a: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res.end(</a:t>
            </a:r>
            <a:r>
              <a:rPr lang="es-CO" sz="19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}).listen(</a:t>
            </a:r>
            <a:r>
              <a:rPr lang="es-CO" sz="19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8080</a:t>
            </a:r>
            <a:r>
              <a:rPr lang="es-CO" sz="1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2085587c9d_0_93"/>
          <p:cNvPicPr preferRelativeResize="0"/>
          <p:nvPr/>
        </p:nvPicPr>
        <p:blipFill rotWithShape="1">
          <a:blip r:embed="rId3">
            <a:alphaModFix/>
          </a:blip>
          <a:srcRect b="0" l="25589" r="15147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2085587c9d_0_9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g22085587c9d_0_93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245" name="Google Shape;245;g22085587c9d_0_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22085587c9d_0_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g22085587c9d_0_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1" cy="112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2085587c9d_0_93"/>
          <p:cNvSpPr txBox="1"/>
          <p:nvPr/>
        </p:nvSpPr>
        <p:spPr>
          <a:xfrm>
            <a:off x="292950" y="1340925"/>
            <a:ext cx="577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NodeJS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(</a:t>
            </a:r>
            <a:r>
              <a:rPr lang="es-CO" sz="44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Ejecutar JS</a:t>
            </a: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2085587c9d_0_93"/>
          <p:cNvSpPr txBox="1"/>
          <p:nvPr/>
        </p:nvSpPr>
        <p:spPr>
          <a:xfrm>
            <a:off x="1327236" y="4629146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2085587c9d_0_93"/>
          <p:cNvSpPr txBox="1"/>
          <p:nvPr/>
        </p:nvSpPr>
        <p:spPr>
          <a:xfrm>
            <a:off x="445350" y="2618252"/>
            <a:ext cx="50505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Ejecutar el JS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22085587c9d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975" y="3421100"/>
            <a:ext cx="5328950" cy="6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2085587c9d_0_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989" y="4447800"/>
            <a:ext cx="5466925" cy="15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</cp:coreProperties>
</file>